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73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00" autoAdjust="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13342-144A-47E6-B601-C13C3FDB6521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3814B-793E-49CD-9A47-F46707326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5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71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3814B-793E-49CD-9A47-F46707326A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15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1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8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46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04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63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26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0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8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2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4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5A0A8-6231-4F4C-B282-99528C87CA60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E214C-A63D-4811-A962-47F860D81A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1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049" y="2457450"/>
            <a:ext cx="10448925" cy="2333625"/>
          </a:xfrm>
        </p:spPr>
        <p:txBody>
          <a:bodyPr>
            <a:noAutofit/>
          </a:bodyPr>
          <a:lstStyle/>
          <a:p>
            <a: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ОПАСНОСТЬ МУСОРА</a:t>
            </a:r>
            <a:br>
              <a:rPr lang="ru-RU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6375" y="409575"/>
            <a:ext cx="9877425" cy="8286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«КРАСНОЗАВОДСКАЯ СРЕДНЯЯ ОБЩЕОБРАЗОВАТЕЛЬНАЯ ШКОЛА № 1»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14950" y="3790949"/>
            <a:ext cx="5572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 </a:t>
            </a:r>
            <a:r>
              <a:rPr lang="ru-RU" altLang="ru-RU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Барышева</a:t>
            </a:r>
            <a:r>
              <a:rPr lang="ru-RU" alt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М.П</a:t>
            </a: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97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3150"/>
          </a:xfrm>
        </p:spPr>
        <p:txBody>
          <a:bodyPr>
            <a:normAutofit/>
          </a:bodyPr>
          <a:lstStyle/>
          <a:p>
            <a:r>
              <a:rPr lang="ru-RU" dirty="0" smtClean="0"/>
              <a:t>Мы будем беречь нашу Землю!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" y="1190625"/>
            <a:ext cx="11830050" cy="5667373"/>
          </a:xfrm>
        </p:spPr>
      </p:pic>
    </p:spTree>
    <p:extLst>
      <p:ext uri="{BB962C8B-B14F-4D97-AF65-F5344CB8AC3E}">
        <p14:creationId xmlns:p14="http://schemas.microsoft.com/office/powerpoint/2010/main" val="35749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Урок, </a:t>
            </a:r>
            <a:r>
              <a:rPr lang="ru-RU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которого мы </a:t>
            </a:r>
            <a:r>
              <a:rPr lang="ru-RU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узнали, </a:t>
            </a:r>
            <a:r>
              <a:rPr lang="ru-R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когда старые вещи бывают опасными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35" y="1779443"/>
            <a:ext cx="5801784" cy="4351338"/>
          </a:xfrm>
        </p:spPr>
      </p:pic>
      <p:pic>
        <p:nvPicPr>
          <p:cNvPr id="6" name="Picture 6" descr="C:\Users\JuMorok\Desktop\ЦР\presentatio\уроки\Илл_1урок\¦Я¦а¦Х¦Ч¦Х¦Э¦в¦Р¦ж¦Ш¦п 1 ¦г¦а¦Ю¦Ъ\1-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890" y="1496290"/>
            <a:ext cx="5763491" cy="4623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Как исследователи, мы изучали разные факты, ставили опыты и собирали информацию, которая помогла нам совершить открытие .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17989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1773382"/>
            <a:ext cx="4842164" cy="50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76925" cy="1325563"/>
          </a:xfrm>
        </p:spPr>
        <p:txBody>
          <a:bodyPr/>
          <a:lstStyle/>
          <a:p>
            <a:r>
              <a:rPr lang="ru-RU" dirty="0" smtClean="0"/>
              <a:t>Мы работали в командах!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" y="1816389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17" y="365125"/>
            <a:ext cx="5957455" cy="59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09537"/>
            <a:ext cx="10515600" cy="15652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b="1" dirty="0" smtClean="0"/>
              <a:t>Мы исследовали, что мусор представляет угрозу для жизни водных обитателей. Например, рыбы, плавая в зараженной сточными водами, погибают</a:t>
            </a:r>
            <a:r>
              <a:rPr lang="ru-RU" b="1" dirty="0" smtClean="0"/>
              <a:t>.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Picture 2" descr="C:\Users\JuMorok\Desktop\ЦР\presentatio\уроки\Илл_1урок\¦Я¦а¦Х¦Ч¦Х¦Э¦в¦Р¦ж¦Ш¦п 1 ¦г¦а¦Ю¦Ъ\1-2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8052" y="1825625"/>
            <a:ext cx="7755111" cy="4351338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1524000"/>
            <a:ext cx="4350328" cy="4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82149" y="130710"/>
            <a:ext cx="110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УРОК 1</a:t>
            </a:r>
          </a:p>
        </p:txBody>
      </p:sp>
      <p:pic>
        <p:nvPicPr>
          <p:cNvPr id="7170" name="Picture 2" descr="C:\Users\JuMorok\Desktop\ЦР\presentatio\уроки\Илл_1урок\¦Я¦а¦Х¦Ч¦Х¦Э¦в¦Р¦ж¦Ш¦п 1 ¦г¦а¦Ю¦Ъ\1-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3" y="3714752"/>
            <a:ext cx="2545623" cy="1800000"/>
          </a:xfrm>
          <a:prstGeom prst="rect">
            <a:avLst/>
          </a:prstGeom>
          <a:noFill/>
        </p:spPr>
      </p:pic>
      <p:pic>
        <p:nvPicPr>
          <p:cNvPr id="7171" name="Picture 3" descr="C:\Users\JuMorok\Desktop\ЦР\presentatio\уроки\Илл_1урок\¦Я¦а¦Х¦Ч¦Х¦Э¦в¦Р¦ж¦Ш¦п 1 ¦г¦а¦Ю¦Ъ\1-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8283" y="1071546"/>
            <a:ext cx="2545623" cy="1800000"/>
          </a:xfrm>
          <a:prstGeom prst="rect">
            <a:avLst/>
          </a:prstGeom>
          <a:noFill/>
        </p:spPr>
      </p:pic>
      <p:pic>
        <p:nvPicPr>
          <p:cNvPr id="7172" name="Picture 4" descr="C:\Users\JuMorok\Desktop\ЦР\presentatio\уроки\Илл_1урок\¦Я¦а¦Х¦Ч¦Х¦Э¦в¦Р¦ж¦Ш¦п 1 ¦г¦а¦Ю¦Ъ\1-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0117" y="1071546"/>
            <a:ext cx="2545623" cy="1800000"/>
          </a:xfrm>
          <a:prstGeom prst="rect">
            <a:avLst/>
          </a:prstGeom>
          <a:noFill/>
        </p:spPr>
      </p:pic>
      <p:pic>
        <p:nvPicPr>
          <p:cNvPr id="7173" name="Picture 5" descr="C:\Users\JuMorok\Desktop\ЦР\presentatio\уроки\Илл_1урок\¦Я¦а¦Х¦Ч¦Х¦Э¦в¦Р¦ж¦Ш¦п 1 ¦г¦а¦Ю¦Ъ\1-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1951" y="1071546"/>
            <a:ext cx="2545623" cy="1800000"/>
          </a:xfrm>
          <a:prstGeom prst="rect">
            <a:avLst/>
          </a:prstGeom>
          <a:noFill/>
        </p:spPr>
      </p:pic>
      <p:pic>
        <p:nvPicPr>
          <p:cNvPr id="7174" name="Picture 6" descr="C:\Users\JuMorok\Desktop\ЦР\presentatio\уроки\Илл_1урок\¦Я¦а¦Х¦Ч¦Х¦Э¦в¦Р¦ж¦Ш¦п 1 ¦г¦а¦Ю¦Ъ\1-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1951" y="3643314"/>
            <a:ext cx="2545623" cy="1800000"/>
          </a:xfrm>
          <a:prstGeom prst="rect">
            <a:avLst/>
          </a:prstGeom>
          <a:noFill/>
        </p:spPr>
      </p:pic>
      <p:pic>
        <p:nvPicPr>
          <p:cNvPr id="7175" name="Picture 7" descr="C:\Users\JuMorok\Desktop\ЦР\presentatio\уроки\Илл_1урок\¦Я¦а¦Х¦Ч¦Х¦Э¦в¦Р¦ж¦Ш¦п 1 ¦г¦а¦Ю¦Ъ\1-1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8679" y="3714752"/>
            <a:ext cx="2545779" cy="1800000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4167174" y="1643050"/>
            <a:ext cx="857256" cy="64294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7167570" y="1714488"/>
            <a:ext cx="857256" cy="64294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 flipV="1">
            <a:off x="8703487" y="2964653"/>
            <a:ext cx="857256" cy="64294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flipH="1">
            <a:off x="4095736" y="4214818"/>
            <a:ext cx="857256" cy="64294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flipH="1">
            <a:off x="7096132" y="4286256"/>
            <a:ext cx="857256" cy="64294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96291" y="3105835"/>
            <a:ext cx="93102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Узнали,  что мусор в океане опасен не только для его обитателей, но и для человека!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9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В заключении наших исследований мы сделали вывод, что человек должен бережно относиться к природе.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61999"/>
            <a:ext cx="10515600" cy="5414963"/>
          </a:xfrm>
        </p:spPr>
        <p:txBody>
          <a:bodyPr/>
          <a:lstStyle/>
          <a:p>
            <a:r>
              <a:rPr lang="ru-RU" dirty="0" smtClean="0"/>
              <a:t>Каждый из нас создал поделки из отходов и дал им вторую жизнь.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31" y="1457323"/>
            <a:ext cx="5143500" cy="5400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64" y="1457324"/>
            <a:ext cx="3958936" cy="5400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9" y="1571625"/>
            <a:ext cx="4705349" cy="52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1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238126"/>
            <a:ext cx="3263503" cy="65436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75" y="238126"/>
            <a:ext cx="3581399" cy="6610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71450"/>
            <a:ext cx="4064198" cy="66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95" y="0"/>
            <a:ext cx="5801784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5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15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 ОПАСНОСТЬ МУСОРА </vt:lpstr>
      <vt:lpstr>Урок, из которого мы узнали, когда старые вещи бывают опасными </vt:lpstr>
      <vt:lpstr>Как исследователи, мы изучали разные факты, ставили опыты и собирали информацию, которая помогла нам совершить открытие . </vt:lpstr>
      <vt:lpstr>Мы работали в командах!</vt:lpstr>
      <vt:lpstr> Мы исследовали, что мусор представляет угрозу для жизни водных обитателей. Например, рыбы, плавая в зараженной сточными водами, погибают. </vt:lpstr>
      <vt:lpstr>Презентация PowerPoint</vt:lpstr>
      <vt:lpstr>В заключении наших исследований мы сделали вывод, что человек должен бережно относиться к природе.   .</vt:lpstr>
      <vt:lpstr>Презентация PowerPoint</vt:lpstr>
      <vt:lpstr>Презентация PowerPoint</vt:lpstr>
      <vt:lpstr>Мы будем беречь нашу Землю!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12</cp:revision>
  <dcterms:created xsi:type="dcterms:W3CDTF">2019-06-26T16:22:05Z</dcterms:created>
  <dcterms:modified xsi:type="dcterms:W3CDTF">2019-10-02T20:15:24Z</dcterms:modified>
</cp:coreProperties>
</file>